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468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building with a dome and a dome&#10;&#10;AI-generated content may be incorrect.">
            <a:extLst>
              <a:ext uri="{FF2B5EF4-FFF2-40B4-BE49-F238E27FC236}">
                <a16:creationId xmlns:a16="http://schemas.microsoft.com/office/drawing/2014/main" id="{2ACAECDE-B3E8-0F07-621E-956D471112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rectangle&#10;&#10;AI-generated content may be incorrect.">
            <a:extLst>
              <a:ext uri="{FF2B5EF4-FFF2-40B4-BE49-F238E27FC236}">
                <a16:creationId xmlns:a16="http://schemas.microsoft.com/office/drawing/2014/main" id="{8F02FB95-AE00-94DD-928F-6205E969F9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16" y="1676400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5716" y="326185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and white rectangular object&#10;&#10;AI-generated content may be incorrect.">
            <a:extLst>
              <a:ext uri="{FF2B5EF4-FFF2-40B4-BE49-F238E27FC236}">
                <a16:creationId xmlns:a16="http://schemas.microsoft.com/office/drawing/2014/main" id="{63A8E2A9-415C-1759-25E9-F60EACE24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10972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75A25B73-4213-B82A-2944-23259FAFE7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white background&#10;&#10;AI-generated content may be incorrect.">
            <a:extLst>
              <a:ext uri="{FF2B5EF4-FFF2-40B4-BE49-F238E27FC236}">
                <a16:creationId xmlns:a16="http://schemas.microsoft.com/office/drawing/2014/main" id="{A04F7B70-2D80-6B65-FDCF-969C2562CB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81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42B6C2C-D05F-0EB6-EDCE-94634AC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0D45CA-7840-E007-D352-6B98F17C2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74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8925972-AEDC-E6CF-97F2-5048339D7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2C91CC-860A-1564-744D-8055AE208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9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475A9-68AD-5EB7-770D-5110B23BE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74A0B-57E5-DCEF-273C-9ED052308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D0780C-60E9-A8C6-2AC0-A16E68692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46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5332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Reem Hanna</dc:creator>
  <cp:lastModifiedBy>Reem Hanna</cp:lastModifiedBy>
  <cp:revision>1</cp:revision>
  <dcterms:created xsi:type="dcterms:W3CDTF">2006-08-16T00:00:00Z</dcterms:created>
  <dcterms:modified xsi:type="dcterms:W3CDTF">2025-06-18T08:19:25Z</dcterms:modified>
</cp:coreProperties>
</file>