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81" d="100"/>
          <a:sy n="81" d="100"/>
        </p:scale>
        <p:origin x="72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63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87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5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6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98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93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05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7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2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F2162-4F15-4910-AAB4-BF7038EACEAE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233D8-16F8-4106-9CEE-EBD6237D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50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10552" y="4194928"/>
            <a:ext cx="712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Arial Narrow" panose="020B0606020202030204" pitchFamily="34" charset="0"/>
              </a:rPr>
              <a:t>Register Today and Join Us in Lisbon! </a:t>
            </a:r>
            <a:endParaRPr lang="en-US" sz="2400" b="1" dirty="0">
              <a:latin typeface="Arial Narrow" panose="020B0606020202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3691" b="10167"/>
          <a:stretch/>
        </p:blipFill>
        <p:spPr>
          <a:xfrm>
            <a:off x="1884" y="1"/>
            <a:ext cx="9144000" cy="61368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4370" y="2064470"/>
            <a:ext cx="8435106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Register Today!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1050" dirty="0" smtClean="0">
                <a:solidFill>
                  <a:schemeClr val="bg1"/>
                </a:solidFill>
              </a:rPr>
              <a:t>The </a:t>
            </a:r>
            <a:r>
              <a:rPr lang="en-US" sz="1050" dirty="0">
                <a:solidFill>
                  <a:schemeClr val="bg1"/>
                </a:solidFill>
              </a:rPr>
              <a:t>joint congress embraces a true multinational collaboration of teaching and learning, based on the belief that every emergency care practitioner has knowledge and experience that will benefit all of us.</a:t>
            </a:r>
          </a:p>
        </p:txBody>
      </p:sp>
    </p:spTree>
    <p:extLst>
      <p:ext uri="{BB962C8B-B14F-4D97-AF65-F5344CB8AC3E}">
        <p14:creationId xmlns:p14="http://schemas.microsoft.com/office/powerpoint/2010/main" val="300092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11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Laura Burns</cp:lastModifiedBy>
  <cp:revision>3</cp:revision>
  <dcterms:created xsi:type="dcterms:W3CDTF">2016-11-16T21:40:24Z</dcterms:created>
  <dcterms:modified xsi:type="dcterms:W3CDTF">2017-07-28T21:52:03Z</dcterms:modified>
</cp:coreProperties>
</file>